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-824949"/>
            <a:ext cx="8001000" cy="2971801"/>
          </a:xfrm>
        </p:spPr>
        <p:txBody>
          <a:bodyPr>
            <a:normAutofit/>
          </a:bodyPr>
          <a:lstStyle/>
          <a:p>
            <a:r>
              <a:rPr lang="en-IN" dirty="0" smtClean="0"/>
              <a:t>Do While loop example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Dinesh Kumar </a:t>
            </a:r>
          </a:p>
          <a:p>
            <a:r>
              <a:rPr lang="en-IN" b="1" dirty="0">
                <a:solidFill>
                  <a:srgbClr val="002060"/>
                </a:solidFill>
              </a:rPr>
              <a:t>ISRO  Satellite </a:t>
            </a:r>
            <a:r>
              <a:rPr lang="en-IN" b="1" dirty="0" err="1">
                <a:solidFill>
                  <a:srgbClr val="002060"/>
                </a:solidFill>
              </a:rPr>
              <a:t>Center</a:t>
            </a:r>
            <a:endParaRPr lang="en-IN" b="1" dirty="0">
              <a:solidFill>
                <a:srgbClr val="002060"/>
              </a:solidFill>
            </a:endParaRPr>
          </a:p>
          <a:p>
            <a:r>
              <a:rPr lang="en-IN" b="1" dirty="0">
                <a:solidFill>
                  <a:srgbClr val="002060"/>
                </a:solidFill>
              </a:rPr>
              <a:t>Bangalore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303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287" y="23671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while ( &lt;conditional expression&gt; 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  &lt; Block of code to execute&gt;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}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504953" y="14924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do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  &lt; Block of code to execute&gt;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} while ( &lt;conditional expression&gt; )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19485" y="157006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void setup (void) {</a:t>
            </a:r>
          </a:p>
          <a:p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endParaRPr lang="en-IN" dirty="0"/>
          </a:p>
          <a:p>
            <a:r>
              <a:rPr lang="en-IN" dirty="0"/>
              <a:t>   </a:t>
            </a:r>
            <a:r>
              <a:rPr lang="en-IN" dirty="0" err="1"/>
              <a:t>Serial.begin</a:t>
            </a:r>
            <a:r>
              <a:rPr lang="en-IN" dirty="0"/>
              <a:t>(9600);</a:t>
            </a:r>
          </a:p>
          <a:p>
            <a:endParaRPr lang="en-IN" dirty="0"/>
          </a:p>
          <a:p>
            <a:r>
              <a:rPr lang="en-IN" dirty="0"/>
              <a:t>   </a:t>
            </a:r>
            <a:r>
              <a:rPr lang="en-IN" dirty="0" err="1"/>
              <a:t>Serial.println</a:t>
            </a:r>
            <a:r>
              <a:rPr lang="en-IN" dirty="0"/>
              <a:t>("Arduino while loop 0~9");</a:t>
            </a:r>
          </a:p>
          <a:p>
            <a:endParaRPr lang="en-IN" dirty="0"/>
          </a:p>
          <a:p>
            <a:r>
              <a:rPr lang="en-IN" dirty="0"/>
              <a:t>   while(</a:t>
            </a:r>
            <a:r>
              <a:rPr lang="en-IN" dirty="0" err="1"/>
              <a:t>i</a:t>
            </a:r>
            <a:r>
              <a:rPr lang="en-IN" dirty="0"/>
              <a:t>&lt;10) {</a:t>
            </a:r>
          </a:p>
          <a:p>
            <a:r>
              <a:rPr lang="en-IN" dirty="0"/>
              <a:t>      </a:t>
            </a:r>
            <a:r>
              <a:rPr lang="en-IN" dirty="0" err="1"/>
              <a:t>Serial.println</a:t>
            </a:r>
            <a:r>
              <a:rPr lang="en-IN" dirty="0"/>
              <a:t>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r>
              <a:rPr lang="en-IN" dirty="0"/>
              <a:t>   }</a:t>
            </a:r>
          </a:p>
          <a:p>
            <a:r>
              <a:rPr lang="en-IN" dirty="0"/>
              <a:t>}</a:t>
            </a:r>
          </a:p>
          <a:p>
            <a:endParaRPr lang="en-IN" dirty="0"/>
          </a:p>
          <a:p>
            <a:r>
              <a:rPr lang="en-IN" dirty="0"/>
              <a:t>void loop(void) {</a:t>
            </a:r>
          </a:p>
          <a:p>
            <a:r>
              <a:rPr lang="en-IN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395499" y="170308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void setup (void) {</a:t>
            </a:r>
          </a:p>
          <a:p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endParaRPr lang="en-IN" dirty="0"/>
          </a:p>
          <a:p>
            <a:r>
              <a:rPr lang="en-IN" dirty="0"/>
              <a:t>   </a:t>
            </a:r>
            <a:r>
              <a:rPr lang="en-IN" dirty="0" err="1"/>
              <a:t>Serial.begin</a:t>
            </a:r>
            <a:r>
              <a:rPr lang="en-IN" dirty="0"/>
              <a:t>(9600);</a:t>
            </a:r>
          </a:p>
          <a:p>
            <a:endParaRPr lang="en-IN" dirty="0"/>
          </a:p>
          <a:p>
            <a:r>
              <a:rPr lang="en-IN" dirty="0"/>
              <a:t>   </a:t>
            </a:r>
            <a:r>
              <a:rPr lang="en-IN" dirty="0" err="1"/>
              <a:t>Serial.println</a:t>
            </a:r>
            <a:r>
              <a:rPr lang="en-IN" dirty="0"/>
              <a:t>("Arduino do while loop");</a:t>
            </a:r>
          </a:p>
          <a:p>
            <a:endParaRPr lang="en-IN" dirty="0"/>
          </a:p>
          <a:p>
            <a:r>
              <a:rPr lang="en-IN" dirty="0"/>
              <a:t>   do {</a:t>
            </a:r>
          </a:p>
          <a:p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r>
              <a:rPr lang="en-IN" dirty="0"/>
              <a:t>      </a:t>
            </a:r>
            <a:r>
              <a:rPr lang="en-IN" dirty="0" err="1"/>
              <a:t>Serial.println</a:t>
            </a:r>
            <a:r>
              <a:rPr lang="en-IN" dirty="0"/>
              <a:t>(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r>
              <a:rPr lang="en-IN" dirty="0"/>
              <a:t>   } while(</a:t>
            </a:r>
            <a:r>
              <a:rPr lang="en-IN" dirty="0" err="1"/>
              <a:t>i</a:t>
            </a:r>
            <a:r>
              <a:rPr lang="en-IN" dirty="0"/>
              <a:t>&lt;10);</a:t>
            </a:r>
          </a:p>
          <a:p>
            <a:r>
              <a:rPr lang="en-IN" dirty="0"/>
              <a:t>}</a:t>
            </a:r>
          </a:p>
          <a:p>
            <a:endParaRPr lang="en-IN" dirty="0"/>
          </a:p>
          <a:p>
            <a:r>
              <a:rPr lang="en-IN" dirty="0"/>
              <a:t>void loop(void) {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109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0177" y="286448"/>
            <a:ext cx="2739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latin typeface="Verdana" panose="020B0604030504040204" pitchFamily="34" charset="0"/>
              </a:rPr>
              <a:t>The infinite while loop</a:t>
            </a:r>
            <a:endParaRPr lang="en-IN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459" y="74486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void setup (void) {</a:t>
            </a:r>
          </a:p>
          <a:p>
            <a:endParaRPr lang="en-IN" dirty="0"/>
          </a:p>
          <a:p>
            <a:r>
              <a:rPr lang="en-IN" dirty="0"/>
              <a:t>   while(1) {</a:t>
            </a:r>
          </a:p>
          <a:p>
            <a:r>
              <a:rPr lang="en-IN" dirty="0"/>
              <a:t>      // Do something forever</a:t>
            </a:r>
          </a:p>
          <a:p>
            <a:r>
              <a:rPr lang="en-IN" dirty="0"/>
              <a:t>   }</a:t>
            </a:r>
          </a:p>
          <a:p>
            <a:r>
              <a:rPr lang="en-IN" dirty="0"/>
              <a:t>}</a:t>
            </a:r>
          </a:p>
          <a:p>
            <a:endParaRPr lang="en-IN" dirty="0"/>
          </a:p>
          <a:p>
            <a:r>
              <a:rPr lang="en-IN" dirty="0"/>
              <a:t>void loop(void) { //This is now redundant!!!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228658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128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Verdana</vt:lpstr>
      <vt:lpstr>Wingdings 3</vt:lpstr>
      <vt:lpstr>Slice</vt:lpstr>
      <vt:lpstr>Do While loop example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While loop example</dc:title>
  <dc:creator>Dinesh Kumat, CSG/URSC</dc:creator>
  <cp:lastModifiedBy>Dinesh Kumat, CSG/URSC</cp:lastModifiedBy>
  <cp:revision>1</cp:revision>
  <dcterms:created xsi:type="dcterms:W3CDTF">2023-03-23T04:41:02Z</dcterms:created>
  <dcterms:modified xsi:type="dcterms:W3CDTF">2023-03-23T04:47:04Z</dcterms:modified>
</cp:coreProperties>
</file>